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7" r:id="rId3"/>
    <p:sldId id="260" r:id="rId4"/>
    <p:sldId id="259" r:id="rId5"/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8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5A5CE-7B83-4804-9E43-6E6CD837E16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76FE4-BCFB-4D4F-9E49-5F1B9C430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699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884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032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919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07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860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293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73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572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277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7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potrebnadzor.ru/region/korono_virus/rekomendatsii-dlya-biznesa-covid-19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3156" y="4756542"/>
            <a:ext cx="8770844" cy="17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 Роспотребнадзора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Иркутской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algn="ctr">
              <a:buClr>
                <a:srgbClr val="3333CC"/>
              </a:buClr>
              <a:buSzPct val="60000"/>
              <a:defRPr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3333CC"/>
              </a:buClr>
              <a:buSzPct val="60000"/>
              <a:defRPr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ru-RU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Иркутск</a:t>
            </a:r>
            <a:r>
              <a:rPr lang="ru-RU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70" y="0"/>
            <a:ext cx="66160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90817" y="878544"/>
            <a:ext cx="8115300" cy="3675529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Порядок действий работодателя при выявлении в организованном коллективе случаев заболеваний новой </a:t>
            </a:r>
            <a:r>
              <a:rPr lang="ru-RU" sz="4400" b="1" dirty="0" err="1" smtClean="0">
                <a:solidFill>
                  <a:srgbClr val="C00000"/>
                </a:solidFill>
              </a:rPr>
              <a:t>короновирусной</a:t>
            </a:r>
            <a:r>
              <a:rPr lang="ru-RU" sz="4400" b="1" dirty="0" smtClean="0">
                <a:solidFill>
                  <a:srgbClr val="C00000"/>
                </a:solidFill>
              </a:rPr>
              <a:t> инфекцией COVID-19</a:t>
            </a:r>
            <a:endParaRPr lang="ru-RU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2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764704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6444208" cy="483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4734342"/>
            <a:ext cx="590465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организации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предприятия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продолжается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 выполнением всех профилактических мер предусмотренных рекомендациями Роспотребнадзора 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https://www.rospotrebnadzor.ru/region/korono_virus/rekomendatsii-dlya-biznesa-covid-19.php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Поликлиникой по месту жительства за контактными лицами устанавливается медицинское наблюдение (списки контактных направляются Управлением Роспотребнадзора по Иркутской области либо его территориальными отделами в поликлиники по месту самоизоляции). На 8 - 10 день  поликлиникой проводится отбор проб биологического материала на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COVID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-19, при возникновении симптомов заболевания необходимо вызвать врача на дом, обследование проводится в кратчайшие сроки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84168" y="116632"/>
            <a:ext cx="3059832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случае выявления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COVID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-19 у сотрудника,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работодатель во взаимодействии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Управлением Роспотребнадзора по Иркутской области либо его территориальными отделами в административных территориях области: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формирует списки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лиц, подвергшихся риску инфицирования,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организует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изоляционные мероприятия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(перевод на дистанционную форму работы, при невозможности осуществления работы дистанционно контактный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находится на самоизоляции с оформлением листка нетрудоспособности).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организует силами специализированных организаций проведение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заключительной дезинфекции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помещений и другие противоэпидемические мероприятия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764704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17940"/>
            <a:ext cx="9144000" cy="68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764704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468544" cy="684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174</Words>
  <Application>Microsoft Office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1_Тема Office</vt:lpstr>
      <vt:lpstr>Порядок действий работодателя при выявлении в организованном коллективе случаев заболеваний новой короновирусной инфекцией COVID-19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действий работодателя при выявлении в организованном коллективе случаев заболеваний новой короновирусной инфекцией COVID-19</dc:title>
  <dc:creator>Инга Геннадьевна Жданова</dc:creator>
  <cp:lastModifiedBy>zdanova</cp:lastModifiedBy>
  <cp:revision>11</cp:revision>
  <dcterms:created xsi:type="dcterms:W3CDTF">2020-10-29T09:46:34Z</dcterms:created>
  <dcterms:modified xsi:type="dcterms:W3CDTF">2020-10-30T03:01:04Z</dcterms:modified>
</cp:coreProperties>
</file>